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23-Apr-2020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B8421B58-A0E0-45C2-A1F5-DD7B4BBBA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8900" b="1" dirty="0"/>
              <a:t>Citi Bike Analytics</a:t>
            </a:r>
            <a:br>
              <a:rPr lang="en-US" dirty="0"/>
            </a:br>
            <a:r>
              <a:rPr lang="en-US" sz="3600" dirty="0"/>
              <a:t>(Impact of Coronavirus Emergency Declaration and Stay-at-Home Orders on Citi Bike Ridership)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213E7427-27A6-410E-BB60-7703BDBBA3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Sudarshan Mahanubhav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Ending Stations">
            <a:extLst>
              <a:ext uri="{FF2B5EF4-FFF2-40B4-BE49-F238E27FC236}">
                <a16:creationId xmlns:a16="http://schemas.microsoft.com/office/drawing/2014/main" id="{12C9228F-4E74-4FE0-B133-3FA17AE2B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6" y="0"/>
            <a:ext cx="9904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arting Stations (2019)">
            <a:extLst>
              <a:ext uri="{FF2B5EF4-FFF2-40B4-BE49-F238E27FC236}">
                <a16:creationId xmlns:a16="http://schemas.microsoft.com/office/drawing/2014/main" id="{D0E0C40E-16E2-4823-A786-9040ADAE5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2" y="0"/>
            <a:ext cx="1064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arting Stations (2020)">
            <a:extLst>
              <a:ext uri="{FF2B5EF4-FFF2-40B4-BE49-F238E27FC236}">
                <a16:creationId xmlns:a16="http://schemas.microsoft.com/office/drawing/2014/main" id="{77140531-D688-45BC-A38E-8EE15082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2" y="0"/>
            <a:ext cx="1064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Ending Stations (2019)">
            <a:extLst>
              <a:ext uri="{FF2B5EF4-FFF2-40B4-BE49-F238E27FC236}">
                <a16:creationId xmlns:a16="http://schemas.microsoft.com/office/drawing/2014/main" id="{64F72403-6F68-48AD-B597-9D79645B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2" y="0"/>
            <a:ext cx="1064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Ending Stations (2020)">
            <a:extLst>
              <a:ext uri="{FF2B5EF4-FFF2-40B4-BE49-F238E27FC236}">
                <a16:creationId xmlns:a16="http://schemas.microsoft.com/office/drawing/2014/main" id="{D5827CCF-6D68-4F2F-B2A9-AEAEC0B4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2" y="0"/>
            <a:ext cx="1064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Trips by Date">
            <a:extLst>
              <a:ext uri="{FF2B5EF4-FFF2-40B4-BE49-F238E27FC236}">
                <a16:creationId xmlns:a16="http://schemas.microsoft.com/office/drawing/2014/main" id="{264F840C-EF7E-4BE9-99B4-95C0DF16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6" y="0"/>
            <a:ext cx="10781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Trips by Date (Emergency Week)">
            <a:extLst>
              <a:ext uri="{FF2B5EF4-FFF2-40B4-BE49-F238E27FC236}">
                <a16:creationId xmlns:a16="http://schemas.microsoft.com/office/drawing/2014/main" id="{C5C6FDDF-AD5B-40D7-95AB-219646D1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01" y="0"/>
            <a:ext cx="1014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Total Trip Duration by Date">
            <a:extLst>
              <a:ext uri="{FF2B5EF4-FFF2-40B4-BE49-F238E27FC236}">
                <a16:creationId xmlns:a16="http://schemas.microsoft.com/office/drawing/2014/main" id="{A8C9BD19-ABDB-4550-B797-07E2299E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5" y="0"/>
            <a:ext cx="1092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Average Trip Duration by Date">
            <a:extLst>
              <a:ext uri="{FF2B5EF4-FFF2-40B4-BE49-F238E27FC236}">
                <a16:creationId xmlns:a16="http://schemas.microsoft.com/office/drawing/2014/main" id="{0BCA64E9-20AF-4429-9D8C-E991E1536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9" y="0"/>
            <a:ext cx="10879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Trips by Gender">
            <a:extLst>
              <a:ext uri="{FF2B5EF4-FFF2-40B4-BE49-F238E27FC236}">
                <a16:creationId xmlns:a16="http://schemas.microsoft.com/office/drawing/2014/main" id="{45C8B063-671C-4009-9FD5-559D982D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0"/>
            <a:ext cx="11521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Introduction">
            <a:extLst>
              <a:ext uri="{FF2B5EF4-FFF2-40B4-BE49-F238E27FC236}">
                <a16:creationId xmlns:a16="http://schemas.microsoft.com/office/drawing/2014/main" id="{F87B2ADC-D57D-440C-BDF9-692781EE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Trips by Gender (Emergency Week)">
            <a:extLst>
              <a:ext uri="{FF2B5EF4-FFF2-40B4-BE49-F238E27FC236}">
                <a16:creationId xmlns:a16="http://schemas.microsoft.com/office/drawing/2014/main" id="{B17B48D0-F556-4E96-9820-E25B4770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0"/>
            <a:ext cx="11229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Trips by Age">
            <a:extLst>
              <a:ext uri="{FF2B5EF4-FFF2-40B4-BE49-F238E27FC236}">
                <a16:creationId xmlns:a16="http://schemas.microsoft.com/office/drawing/2014/main" id="{0E5E9BD4-79BB-4F37-BABA-01B5E0B39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" y="0"/>
            <a:ext cx="1077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Trips by Hour">
            <a:extLst>
              <a:ext uri="{FF2B5EF4-FFF2-40B4-BE49-F238E27FC236}">
                <a16:creationId xmlns:a16="http://schemas.microsoft.com/office/drawing/2014/main" id="{F648F011-6BF1-4FFE-8293-40FA2B4A7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0" y="0"/>
            <a:ext cx="357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Stations Heatmap1">
            <a:extLst>
              <a:ext uri="{FF2B5EF4-FFF2-40B4-BE49-F238E27FC236}">
                <a16:creationId xmlns:a16="http://schemas.microsoft.com/office/drawing/2014/main" id="{323119B2-A804-4AA9-A4DD-4B0B4577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Stations Heatmap2">
            <a:extLst>
              <a:ext uri="{FF2B5EF4-FFF2-40B4-BE49-F238E27FC236}">
                <a16:creationId xmlns:a16="http://schemas.microsoft.com/office/drawing/2014/main" id="{A07DB6A0-5AAB-4635-8556-6E873839F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Map Dashboard">
            <a:extLst>
              <a:ext uri="{FF2B5EF4-FFF2-40B4-BE49-F238E27FC236}">
                <a16:creationId xmlns:a16="http://schemas.microsoft.com/office/drawing/2014/main" id="{905C9D77-AB65-4E2D-A50D-4EEA5BA2C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Trip Date and Duration Dashboard">
            <a:extLst>
              <a:ext uri="{FF2B5EF4-FFF2-40B4-BE49-F238E27FC236}">
                <a16:creationId xmlns:a16="http://schemas.microsoft.com/office/drawing/2014/main" id="{7BC142C9-1E0D-482B-B557-537CCD60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Gender Dashboard">
            <a:extLst>
              <a:ext uri="{FF2B5EF4-FFF2-40B4-BE49-F238E27FC236}">
                <a16:creationId xmlns:a16="http://schemas.microsoft.com/office/drawing/2014/main" id="{533A0924-B636-48A2-A38A-38E33164E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Age and Hour Dashboard">
            <a:extLst>
              <a:ext uri="{FF2B5EF4-FFF2-40B4-BE49-F238E27FC236}">
                <a16:creationId xmlns:a16="http://schemas.microsoft.com/office/drawing/2014/main" id="{78D4625C-0770-4263-A9F5-CD1D53E4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arting Stations">
            <a:extLst>
              <a:ext uri="{FF2B5EF4-FFF2-40B4-BE49-F238E27FC236}">
                <a16:creationId xmlns:a16="http://schemas.microsoft.com/office/drawing/2014/main" id="{0ABE380F-FE38-4E38-98DE-06C0F9ECA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6" y="0"/>
            <a:ext cx="9904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Citi Bike Analytics (Impact of Coronavirus Emergency Declaration and Stay-at-Home Orders on Citi Bike Ridership)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 Bike Analytics (Impact of Coronavirus Emergency Declaration and Stay-at-Home Orders on Citi Bike Ridership)</dc:title>
  <dc:creator/>
  <cp:lastModifiedBy>Sudarshan Mahanubhav</cp:lastModifiedBy>
  <cp:revision>1</cp:revision>
  <dcterms:created xsi:type="dcterms:W3CDTF">2020-04-22T16:23:18Z</dcterms:created>
  <dcterms:modified xsi:type="dcterms:W3CDTF">2020-04-23T22:26:09Z</dcterms:modified>
</cp:coreProperties>
</file>